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3" r:id="rId2"/>
    <p:sldId id="269" r:id="rId3"/>
    <p:sldId id="270" r:id="rId4"/>
    <p:sldId id="271" r:id="rId5"/>
  </p:sldIdLst>
  <p:sldSz cx="5545138" cy="777716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160" y="-96"/>
      </p:cViewPr>
      <p:guideLst>
        <p:guide orient="horz" pos="2450"/>
        <p:guide pos="17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03D2E-385E-4410-9138-501F3788F7D2}" type="datetimeFigureOut">
              <a:rPr lang="fr-FR" smtClean="0"/>
              <a:pPr/>
              <a:t>29/08/2014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Vendeur crveau total-CK/JPH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FB7F0-5C53-4763-884D-97E67BCBF9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D8498-4259-4969-87E1-7838A427FA6E}" type="datetimeFigureOut">
              <a:rPr lang="fr-FR" smtClean="0"/>
              <a:pPr/>
              <a:t>29/08/2014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44538"/>
            <a:ext cx="26511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Vendeur crveau total-CK/JPH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73289-E07C-4DC5-8AAA-F1E99B50D7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73289-E07C-4DC5-8AAA-F1E99B50D72B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Vendeur crveau total-CK/JPH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5886" y="2415963"/>
            <a:ext cx="4713367" cy="166704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1771" y="4407059"/>
            <a:ext cx="3881597" cy="19874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BF47-CB26-4DD1-81F4-BB0A8452D54D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6AA-3B35-4807-B5F7-1422C8330C62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015168" y="415863"/>
            <a:ext cx="935743" cy="884652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07943" y="415863"/>
            <a:ext cx="2714808" cy="884652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1E37-108D-462D-BEF4-CCB0320930CE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422F4-F12C-40C8-A23E-6625A5E417E9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8028" y="4997548"/>
            <a:ext cx="4713367" cy="15446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8028" y="3296295"/>
            <a:ext cx="4713367" cy="17012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1F6B-79C5-4336-BE47-BEA8605C247B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7943" y="2419563"/>
            <a:ext cx="1825275" cy="6842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25637" y="2419563"/>
            <a:ext cx="1825275" cy="6842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79CF-E91F-4BBC-A1CB-EF3E9D7BEE9F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257" y="311447"/>
            <a:ext cx="4990624" cy="129619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7257" y="1740861"/>
            <a:ext cx="2450066" cy="7255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7257" y="2466369"/>
            <a:ext cx="2450066" cy="44808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816854" y="1740861"/>
            <a:ext cx="2451028" cy="7255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816854" y="2466369"/>
            <a:ext cx="2451028" cy="44808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0890-FA6C-440C-8FE1-A50EF673E3C0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65EB-1D1B-42C9-B0D1-C889802A9622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F099-EE78-4EC0-90A8-A24182C5362A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258" y="309646"/>
            <a:ext cx="1824312" cy="131779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67995" y="309648"/>
            <a:ext cx="3099887" cy="66375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7258" y="1627445"/>
            <a:ext cx="1824312" cy="53197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D6D1-D6AB-493C-85DA-12505C954326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6886" y="5444015"/>
            <a:ext cx="3327083" cy="64269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86886" y="694904"/>
            <a:ext cx="3327083" cy="46662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86886" y="6086712"/>
            <a:ext cx="3327083" cy="9127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EEF5-E90B-4164-8859-5A5B1703F673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7257" y="311447"/>
            <a:ext cx="4990624" cy="12961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7257" y="1814673"/>
            <a:ext cx="4990624" cy="513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7257" y="7208280"/>
            <a:ext cx="1293866" cy="414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EE8A-C410-4FC8-BD88-7FCAAEAEFD8F}" type="datetime1">
              <a:rPr lang="fr-FR" smtClean="0"/>
              <a:pPr/>
              <a:t>29/08/2014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94589" y="7208280"/>
            <a:ext cx="1755960" cy="414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copyright©christian-kottmann Vente-Innovation-Performance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974015" y="7208280"/>
            <a:ext cx="1293866" cy="414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F77C8-12FB-43EC-BE45-7B1963040B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305" y="432197"/>
            <a:ext cx="4824536" cy="691276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hristianmaryse\Desktop\FLASCH ANIMES\couleur_fleche_rotation_PA_500_cl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345" y="2589213"/>
            <a:ext cx="4032448" cy="3819648"/>
          </a:xfrm>
          <a:prstGeom prst="rect">
            <a:avLst/>
          </a:prstGeom>
          <a:noFill/>
        </p:spPr>
      </p:pic>
      <p:sp>
        <p:nvSpPr>
          <p:cNvPr id="10" name="Rectangle à coins arrondis 9"/>
          <p:cNvSpPr/>
          <p:nvPr/>
        </p:nvSpPr>
        <p:spPr>
          <a:xfrm>
            <a:off x="612329" y="2088381"/>
            <a:ext cx="4464496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  <a:latin typeface="Toledo" pitchFamily="2" charset="0"/>
                <a:ea typeface="Tahoma" pitchFamily="34" charset="0"/>
                <a:cs typeface="Tahoma" pitchFamily="34" charset="0"/>
              </a:rPr>
              <a:t>Adaptez votre discours pour convaincre</a:t>
            </a:r>
            <a:br>
              <a:rPr lang="fr-FR" b="1" dirty="0" smtClean="0">
                <a:solidFill>
                  <a:schemeClr val="tx2"/>
                </a:solidFill>
                <a:latin typeface="Toledo" pitchFamily="2" charset="0"/>
                <a:ea typeface="Tahoma" pitchFamily="34" charset="0"/>
                <a:cs typeface="Tahoma" pitchFamily="34" charset="0"/>
              </a:rPr>
            </a:br>
            <a:endParaRPr lang="fr-FR" dirty="0" smtClean="0"/>
          </a:p>
          <a:p>
            <a:pPr algn="ctr"/>
            <a:endParaRPr lang="fr-FR" dirty="0">
              <a:latin typeface="Toledo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980481" y="6696893"/>
            <a:ext cx="3024336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accent6"/>
                </a:solidFill>
                <a:latin typeface="Toledo" pitchFamily="2" charset="0"/>
              </a:rPr>
              <a:t>Petit manuel pratique</a:t>
            </a:r>
            <a:endParaRPr lang="fr-FR" sz="2000" dirty="0">
              <a:solidFill>
                <a:schemeClr val="accent6"/>
              </a:solidFill>
              <a:latin typeface="Toledo" pitchFamily="2" charset="0"/>
            </a:endParaRPr>
          </a:p>
        </p:txBody>
      </p:sp>
      <p:pic>
        <p:nvPicPr>
          <p:cNvPr id="12" name="Picture 5" descr="http://purposepowercoaching.com/site/wp-content/uploads/2010/12/elevator-pit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0481" y="3528541"/>
            <a:ext cx="1584176" cy="158417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8473" y="648221"/>
            <a:ext cx="1827326" cy="101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96305" y="7208279"/>
            <a:ext cx="4824536" cy="56888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copyright©</a:t>
            </a:r>
            <a:r>
              <a:rPr lang="fr-FR" dirty="0" err="1" smtClean="0">
                <a:solidFill>
                  <a:schemeClr val="tx1"/>
                </a:solidFill>
              </a:rPr>
              <a:t>christian</a:t>
            </a:r>
            <a:r>
              <a:rPr lang="fr-FR" dirty="0" smtClean="0">
                <a:solidFill>
                  <a:schemeClr val="tx1"/>
                </a:solidFill>
              </a:rPr>
              <a:t>-</a:t>
            </a:r>
            <a:r>
              <a:rPr lang="fr-FR" dirty="0" err="1" smtClean="0">
                <a:solidFill>
                  <a:schemeClr val="tx1"/>
                </a:solidFill>
              </a:rPr>
              <a:t>kottmann</a:t>
            </a:r>
            <a:r>
              <a:rPr lang="fr-FR" dirty="0" smtClean="0">
                <a:solidFill>
                  <a:schemeClr val="tx1"/>
                </a:solidFill>
              </a:rPr>
              <a:t> Vente-Innovation-Performance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305" y="432197"/>
            <a:ext cx="4824536" cy="6912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59551" y="720229"/>
            <a:ext cx="4660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None/>
            </a:pPr>
            <a:r>
              <a:rPr lang="fr-FR" sz="2400" dirty="0" smtClean="0">
                <a:solidFill>
                  <a:srgbClr val="F79646"/>
                </a:solidFill>
                <a:latin typeface="Toledo" pitchFamily="2" charset="0"/>
                <a:ea typeface="Tahoma" pitchFamily="34" charset="0"/>
                <a:cs typeface="Tahoma" pitchFamily="34" charset="0"/>
              </a:rPr>
              <a:t>« Argumentez cerveau TOTAL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684337" y="1584325"/>
            <a:ext cx="4248472" cy="20162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MAGISTRAL </a:t>
            </a: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 (fournir de l’information en vrac)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Le concept est le suivant…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Le principe de base est…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Les faits essentiels sont…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Les chiffres clés sont…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6345" y="4392637"/>
            <a:ext cx="4176464" cy="22322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DEMONSTRATIF</a:t>
            </a:r>
          </a:p>
          <a:p>
            <a:pPr algn="ctr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(fournir de l’information structurée)</a:t>
            </a: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La situation de départ est la suivante…</a:t>
            </a: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baseline="30000" dirty="0" smtClean="0">
                <a:latin typeface="Arial" pitchFamily="34" charset="0"/>
                <a:cs typeface="Arial" pitchFamily="34" charset="0"/>
              </a:rPr>
              <a:t>ère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…2</a:t>
            </a:r>
            <a:r>
              <a:rPr lang="fr-FR" baseline="30000" dirty="0" smtClean="0">
                <a:latin typeface="Arial" pitchFamily="34" charset="0"/>
                <a:cs typeface="Arial" pitchFamily="34" charset="0"/>
              </a:rPr>
              <a:t>ème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….3</a:t>
            </a:r>
            <a:r>
              <a:rPr lang="fr-FR" baseline="30000" dirty="0" smtClean="0">
                <a:latin typeface="Arial" pitchFamily="34" charset="0"/>
                <a:cs typeface="Arial" pitchFamily="34" charset="0"/>
              </a:rPr>
              <a:t>ème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…4</a:t>
            </a:r>
            <a:r>
              <a:rPr lang="fr-FR" baseline="30000" dirty="0" smtClean="0">
                <a:latin typeface="Arial" pitchFamily="34" charset="0"/>
                <a:cs typeface="Arial" pitchFamily="34" charset="0"/>
              </a:rPr>
              <a:t>ème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…/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En conclusion, la preuve est apportée que…</a:t>
            </a:r>
          </a:p>
          <a:p>
            <a:pPr algn="ctr"/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84337" y="1584325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6345" y="439263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B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96305" y="7208279"/>
            <a:ext cx="4824536" cy="56888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copyright©</a:t>
            </a:r>
            <a:r>
              <a:rPr lang="fr-FR" dirty="0" err="1" smtClean="0">
                <a:solidFill>
                  <a:schemeClr val="tx1"/>
                </a:solidFill>
              </a:rPr>
              <a:t>christian</a:t>
            </a:r>
            <a:r>
              <a:rPr lang="fr-FR" dirty="0" smtClean="0">
                <a:solidFill>
                  <a:schemeClr val="tx1"/>
                </a:solidFill>
              </a:rPr>
              <a:t>-</a:t>
            </a:r>
            <a:r>
              <a:rPr lang="fr-FR" dirty="0" err="1" smtClean="0">
                <a:solidFill>
                  <a:schemeClr val="tx1"/>
                </a:solidFill>
              </a:rPr>
              <a:t>kottmann</a:t>
            </a:r>
            <a:r>
              <a:rPr lang="fr-FR" dirty="0" smtClean="0">
                <a:solidFill>
                  <a:schemeClr val="tx1"/>
                </a:solidFill>
              </a:rPr>
              <a:t> Vente-Innovation-Performance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305" y="432197"/>
            <a:ext cx="4824536" cy="6912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-251767" y="648221"/>
            <a:ext cx="57969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fr-FR" dirty="0" smtClean="0">
                <a:solidFill>
                  <a:srgbClr val="F79646"/>
                </a:solidFill>
                <a:latin typeface="Toledo" pitchFamily="2" charset="0"/>
                <a:ea typeface="Tahoma" pitchFamily="34" charset="0"/>
                <a:cs typeface="Tahoma" pitchFamily="34" charset="0"/>
              </a:rPr>
              <a:t>     </a:t>
            </a:r>
            <a:r>
              <a:rPr lang="fr-FR" sz="2400" dirty="0" smtClean="0">
                <a:solidFill>
                  <a:srgbClr val="F79646"/>
                </a:solidFill>
                <a:latin typeface="Toledo" pitchFamily="2" charset="0"/>
                <a:ea typeface="Tahoma" pitchFamily="34" charset="0"/>
                <a:cs typeface="Tahoma" pitchFamily="34" charset="0"/>
              </a:rPr>
              <a:t>  « Argumentez cerveau TOTAL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329" y="1368301"/>
            <a:ext cx="4464496" cy="21602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70C0"/>
                </a:solidFill>
                <a:latin typeface="Toledo" pitchFamily="2" charset="0"/>
              </a:rPr>
              <a:t>DECOUVERTE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latin typeface="Toledo" pitchFamily="2" charset="0"/>
              </a:rPr>
              <a:t>(faire réfléchir)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latin typeface="Toledo" pitchFamily="2" charset="0"/>
              </a:rPr>
              <a:t>Comment ? Ou ? Pourquoi ? Combien ? Quand ? Que , Quoi ?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latin typeface="Toledo" pitchFamily="2" charset="0"/>
              </a:rPr>
              <a:t>Métaphore : décrire un domaine par un autre domaine</a:t>
            </a:r>
            <a:endParaRPr lang="fr-FR" dirty="0">
              <a:solidFill>
                <a:srgbClr val="0070C0"/>
              </a:solidFill>
              <a:latin typeface="Toledo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2329" y="4104605"/>
            <a:ext cx="4464496" cy="23042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oledo" pitchFamily="2" charset="0"/>
              </a:rPr>
              <a:t>PARTICIPATIF</a:t>
            </a:r>
          </a:p>
          <a:p>
            <a:pPr algn="ctr"/>
            <a:r>
              <a:rPr lang="fr-FR" dirty="0" smtClean="0">
                <a:latin typeface="Toledo" pitchFamily="2" charset="0"/>
              </a:rPr>
              <a:t>(impliquer)</a:t>
            </a:r>
          </a:p>
          <a:p>
            <a:pPr algn="ctr"/>
            <a:r>
              <a:rPr lang="fr-FR" dirty="0" smtClean="0">
                <a:latin typeface="Toledo" pitchFamily="2" charset="0"/>
              </a:rPr>
              <a:t>Directement donner une instruction : faite ceci, faite cela!</a:t>
            </a:r>
          </a:p>
          <a:p>
            <a:pPr algn="ctr"/>
            <a:r>
              <a:rPr lang="fr-FR" dirty="0" smtClean="0">
                <a:latin typeface="Toledo" pitchFamily="2" charset="0"/>
              </a:rPr>
              <a:t>Impliquer psychologiquement en racontant </a:t>
            </a:r>
            <a:r>
              <a:rPr lang="fr-FR" smtClean="0">
                <a:latin typeface="Toledo" pitchFamily="2" charset="0"/>
              </a:rPr>
              <a:t>une histoire </a:t>
            </a:r>
            <a:r>
              <a:rPr lang="fr-FR" dirty="0" smtClean="0">
                <a:latin typeface="Toledo" pitchFamily="2" charset="0"/>
              </a:rPr>
              <a:t>dont l’interlocuteur est le héros (utiliser le vous et 3 des 5 sens)</a:t>
            </a:r>
            <a:endParaRPr lang="fr-FR" dirty="0">
              <a:latin typeface="Toledo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2329" y="1440309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oledo" pitchFamily="2" charset="0"/>
              </a:rPr>
              <a:t>D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12329" y="4104605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oledo" pitchFamily="2" charset="0"/>
              </a:rPr>
              <a:t>C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96305" y="7208280"/>
            <a:ext cx="4824536" cy="56888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copyright©</a:t>
            </a:r>
            <a:r>
              <a:rPr lang="fr-FR" dirty="0" err="1" smtClean="0">
                <a:solidFill>
                  <a:schemeClr val="tx1"/>
                </a:solidFill>
              </a:rPr>
              <a:t>christian</a:t>
            </a:r>
            <a:r>
              <a:rPr lang="fr-FR" dirty="0" smtClean="0">
                <a:solidFill>
                  <a:schemeClr val="tx1"/>
                </a:solidFill>
              </a:rPr>
              <a:t>-</a:t>
            </a:r>
            <a:r>
              <a:rPr lang="fr-FR" dirty="0" err="1" smtClean="0">
                <a:solidFill>
                  <a:schemeClr val="tx1"/>
                </a:solidFill>
              </a:rPr>
              <a:t>kottmann</a:t>
            </a:r>
            <a:r>
              <a:rPr lang="fr-FR" dirty="0" smtClean="0">
                <a:solidFill>
                  <a:schemeClr val="tx1"/>
                </a:solidFill>
              </a:rPr>
              <a:t> Vente-Innovation-Performance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305" y="432197"/>
            <a:ext cx="4824536" cy="6912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2" descr="C:\Users\christianmaryse\Desktop\FLASCH ANIMES\couleur_fleche_rotation_PA_500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473" y="648221"/>
            <a:ext cx="1900493" cy="1800200"/>
          </a:xfrm>
          <a:prstGeom prst="rect">
            <a:avLst/>
          </a:prstGeom>
          <a:noFill/>
        </p:spPr>
      </p:pic>
      <p:pic>
        <p:nvPicPr>
          <p:cNvPr id="6" name="Picture 5" descr="http://purposepowercoaching.com/site/wp-content/uploads/2010/12/elevator-pit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537" y="1080269"/>
            <a:ext cx="720080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468313" y="2448421"/>
            <a:ext cx="2304256" cy="2160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>
                <a:cs typeface="Arial" pitchFamily="34" charset="0"/>
              </a:rPr>
              <a:t>Avec moi</a:t>
            </a:r>
          </a:p>
          <a:p>
            <a:pPr algn="ctr"/>
            <a:r>
              <a:rPr lang="fr-FR" dirty="0" smtClean="0">
                <a:cs typeface="Arial" pitchFamily="34" charset="0"/>
              </a:rPr>
              <a:t>S</a:t>
            </a:r>
            <a:r>
              <a:rPr lang="fr-FR" dirty="0" smtClean="0">
                <a:cs typeface="Arial" pitchFamily="34" charset="0"/>
              </a:rPr>
              <a:t>oyez </a:t>
            </a:r>
            <a:r>
              <a:rPr lang="fr-FR" dirty="0" smtClean="0">
                <a:cs typeface="Arial" pitchFamily="34" charset="0"/>
              </a:rPr>
              <a:t>factuel</a:t>
            </a:r>
          </a:p>
          <a:p>
            <a:pPr algn="ctr"/>
            <a:r>
              <a:rPr lang="fr-FR" dirty="0" smtClean="0">
                <a:cs typeface="Arial" pitchFamily="34" charset="0"/>
              </a:rPr>
              <a:t> et </a:t>
            </a:r>
            <a:r>
              <a:rPr lang="fr-FR" dirty="0" smtClean="0">
                <a:cs typeface="Arial" pitchFamily="34" charset="0"/>
              </a:rPr>
              <a:t>concret</a:t>
            </a:r>
          </a:p>
          <a:p>
            <a:pPr algn="ctr"/>
            <a:r>
              <a:rPr lang="fr-FR" dirty="0" smtClean="0">
                <a:cs typeface="Arial" pitchFamily="34" charset="0"/>
              </a:rPr>
              <a:t>Soyez compétent </a:t>
            </a:r>
          </a:p>
          <a:p>
            <a:pPr algn="ctr"/>
            <a:r>
              <a:rPr lang="fr-FR" dirty="0" smtClean="0">
                <a:cs typeface="Arial" pitchFamily="34" charset="0"/>
              </a:rPr>
              <a:t>e</a:t>
            </a:r>
            <a:r>
              <a:rPr lang="fr-FR" dirty="0" smtClean="0">
                <a:cs typeface="Arial" pitchFamily="34" charset="0"/>
              </a:rPr>
              <a:t>t préparé</a:t>
            </a:r>
            <a:endParaRPr lang="fr-FR" dirty="0"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4297" y="720229"/>
            <a:ext cx="1584176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oledo" pitchFamily="2" charset="0"/>
              </a:rPr>
              <a:t>Vente cerveau total</a:t>
            </a:r>
            <a:endParaRPr lang="fr-FR" dirty="0">
              <a:solidFill>
                <a:schemeClr val="tx1"/>
              </a:solidFill>
              <a:latin typeface="Toledo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80681" y="792237"/>
            <a:ext cx="151216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oledo" pitchFamily="2" charset="0"/>
              </a:rPr>
              <a:t>Conclusion</a:t>
            </a:r>
            <a:endParaRPr lang="fr-FR" dirty="0">
              <a:solidFill>
                <a:schemeClr val="tx1"/>
              </a:solidFill>
              <a:latin typeface="Toledo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8313" y="4896693"/>
            <a:ext cx="2304256" cy="21602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44577" y="2448421"/>
            <a:ext cx="2304256" cy="21602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2844577" y="4896693"/>
            <a:ext cx="2304256" cy="21602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40321" y="2520429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cs typeface="Arial" pitchFamily="34" charset="0"/>
              </a:rPr>
              <a:t>A</a:t>
            </a:r>
            <a:endParaRPr lang="fr-FR" dirty="0"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3363" y="2736453"/>
            <a:ext cx="23754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 smtClean="0">
                <a:solidFill>
                  <a:srgbClr val="0070C0"/>
                </a:solidFill>
                <a:cs typeface="Arial" pitchFamily="34" charset="0"/>
              </a:rPr>
              <a:t>Avec moi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Soyez </a:t>
            </a:r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innovant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ortez </a:t>
            </a:r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des sentiers battus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cs typeface="Arial" pitchFamily="34" charset="0"/>
              </a:rPr>
              <a:t>Éveillez ma curiosité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44577" y="2520429"/>
            <a:ext cx="143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Arial" pitchFamily="34" charset="0"/>
              </a:rPr>
              <a:t>D</a:t>
            </a:r>
            <a:endParaRPr lang="fr-FR" b="1" dirty="0"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8313" y="4896693"/>
            <a:ext cx="855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B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16585" y="4896693"/>
            <a:ext cx="143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Arial" pitchFamily="34" charset="0"/>
              </a:rPr>
              <a:t>C</a:t>
            </a:r>
            <a:endParaRPr lang="fr-FR" b="1" dirty="0"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12529" y="4968701"/>
            <a:ext cx="31326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 smtClean="0">
                <a:solidFill>
                  <a:schemeClr val="bg1"/>
                </a:solidFill>
                <a:cs typeface="Arial" pitchFamily="34" charset="0"/>
              </a:rPr>
              <a:t>Avec moi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  </a:t>
            </a:r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Soyez </a:t>
            </a:r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relationnel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Intéressez vous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 à moi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Ecoutez moi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cs typeface="Arial" pitchFamily="34" charset="0"/>
              </a:rPr>
              <a:t>Parlez moi de MOI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6305" y="5040709"/>
            <a:ext cx="2771775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u="sng" dirty="0" smtClean="0">
                <a:cs typeface="Arial" pitchFamily="34" charset="0"/>
              </a:rPr>
              <a:t>Avec moi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cs typeface="Arial" pitchFamily="34" charset="0"/>
              </a:rPr>
              <a:t>Soyez ordonné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cs typeface="Arial" pitchFamily="34" charset="0"/>
              </a:rPr>
              <a:t>Allez-y par étapes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cs typeface="Arial" pitchFamily="34" charset="0"/>
              </a:rPr>
              <a:t>S</a:t>
            </a:r>
            <a:r>
              <a:rPr lang="fr-FR" dirty="0" smtClean="0">
                <a:cs typeface="Arial" pitchFamily="34" charset="0"/>
              </a:rPr>
              <a:t>oyez </a:t>
            </a:r>
            <a:r>
              <a:rPr lang="fr-FR" dirty="0" smtClean="0">
                <a:cs typeface="Arial" pitchFamily="34" charset="0"/>
              </a:rPr>
              <a:t>rassurant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cs typeface="Arial" pitchFamily="34" charset="0"/>
              </a:rPr>
              <a:t>Apportez moi des éléments tangibles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cs typeface="Arial" pitchFamily="34" charset="0"/>
              </a:rPr>
              <a:t>Soyez ponctuel</a:t>
            </a:r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77C8-12FB-43EC-BE45-7B1963040B2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>
          <a:xfrm>
            <a:off x="396305" y="7208279"/>
            <a:ext cx="4824536" cy="56888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copyright©</a:t>
            </a:r>
            <a:r>
              <a:rPr lang="fr-FR" dirty="0" err="1" smtClean="0">
                <a:solidFill>
                  <a:schemeClr val="tx1"/>
                </a:solidFill>
              </a:rPr>
              <a:t>christian</a:t>
            </a:r>
            <a:r>
              <a:rPr lang="fr-FR" dirty="0" smtClean="0">
                <a:solidFill>
                  <a:schemeClr val="tx1"/>
                </a:solidFill>
              </a:rPr>
              <a:t>-</a:t>
            </a:r>
            <a:r>
              <a:rPr lang="fr-FR" dirty="0" err="1" smtClean="0">
                <a:solidFill>
                  <a:schemeClr val="tx1"/>
                </a:solidFill>
              </a:rPr>
              <a:t>kottmann</a:t>
            </a:r>
            <a:r>
              <a:rPr lang="fr-FR" dirty="0" smtClean="0">
                <a:solidFill>
                  <a:schemeClr val="tx1"/>
                </a:solidFill>
              </a:rPr>
              <a:t> Vente-Innovation-Performance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217</Words>
  <Application>Microsoft Office PowerPoint</Application>
  <PresentationFormat>Personnalisé</PresentationFormat>
  <Paragraphs>65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christianmaryse</dc:creator>
  <cp:lastModifiedBy>Victor</cp:lastModifiedBy>
  <cp:revision>74</cp:revision>
  <dcterms:created xsi:type="dcterms:W3CDTF">2014-02-17T09:35:37Z</dcterms:created>
  <dcterms:modified xsi:type="dcterms:W3CDTF">2014-08-29T09:39:28Z</dcterms:modified>
</cp:coreProperties>
</file>